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272" r:id="rId9"/>
    <p:sldId id="271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>
        <p:scale>
          <a:sx n="66" d="100"/>
          <a:sy n="66" d="100"/>
        </p:scale>
        <p:origin x="-31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9763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3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3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63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63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64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76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76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764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764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764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61C9E0-53E7-4DF3-A257-BF57D9CCAA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/>
      <p:bldP spid="19764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76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46230-0495-450C-82BD-B66A74EE16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0AF3C-2345-4C40-A679-6C8F69B67B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6DC70F4-01DF-4B91-9DDC-93A192C56A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A800E72-2987-4B4A-9ECC-3BF5827448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74F99-2598-453B-8499-5FFAE6C8DB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F2B2A-AF7C-4575-B207-8A76AC3CAA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A92AF-3566-4FAE-84F2-2E18F318DB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B2279-43F4-4A01-BA13-4B8E0FAD71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53A29-94BF-4A4B-B2E8-E0F5FCF4EC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DD50B-6B5F-4E6E-994D-AF35D32816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69CB8-AA4E-4ABC-99D8-7983A6C5E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EBE24-342B-43EC-8BBD-8BE7BD9E4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1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9661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66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966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5248B98-E094-44DB-B8A3-2F8E4C44470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966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66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ransition spd="med">
    <p:sndAc>
      <p:stSnd>
        <p:snd r:embed="rId1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6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6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6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6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6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2" grpId="0"/>
      <p:bldP spid="1966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6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66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6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66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6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66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6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66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6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66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ap="rnd">
            <a:solidFill>
              <a:schemeClr val="folHlink"/>
            </a:solidFill>
            <a:prstDash val="sysDot"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772400" cy="1493838"/>
          </a:xfrm>
        </p:spPr>
        <p:txBody>
          <a:bodyPr/>
          <a:lstStyle/>
          <a:p>
            <a:r>
              <a:rPr lang="ru-RU" b="0" i="1" dirty="0">
                <a:solidFill>
                  <a:schemeClr val="tx1"/>
                </a:solidFill>
                <a:effectLst/>
                <a:latin typeface="georgia"/>
              </a:rPr>
              <a:t>В здоровом теле – здоровый </a:t>
            </a:r>
            <a:r>
              <a:rPr lang="ru-RU" b="0" i="1" dirty="0" smtClean="0">
                <a:solidFill>
                  <a:schemeClr val="tx1"/>
                </a:solidFill>
                <a:effectLst/>
                <a:latin typeface="georgia"/>
              </a:rPr>
              <a:t>дух.</a:t>
            </a:r>
            <a:br>
              <a:rPr lang="ru-RU" b="0" i="1" dirty="0" smtClean="0">
                <a:solidFill>
                  <a:schemeClr val="tx1"/>
                </a:solidFill>
                <a:effectLst/>
                <a:latin typeface="georgia"/>
              </a:rPr>
            </a:br>
            <a:r>
              <a:rPr lang="ru-RU" b="0" i="1" dirty="0">
                <a:solidFill>
                  <a:schemeClr val="tx1"/>
                </a:solidFill>
                <a:effectLst/>
                <a:latin typeface="georgia"/>
              </a:rPr>
              <a:t/>
            </a:r>
            <a:br>
              <a:rPr lang="ru-RU" b="0" i="1" dirty="0">
                <a:solidFill>
                  <a:schemeClr val="tx1"/>
                </a:solidFill>
                <a:effectLst/>
                <a:latin typeface="georgia"/>
              </a:rPr>
            </a:br>
            <a:r>
              <a:rPr lang="ru-RU" b="0" i="1" dirty="0" smtClean="0">
                <a:solidFill>
                  <a:schemeClr val="tx1"/>
                </a:solidFill>
                <a:effectLst/>
                <a:latin typeface="georgia"/>
              </a:rPr>
              <a:t/>
            </a:r>
            <a:br>
              <a:rPr lang="ru-RU" b="0" i="1" dirty="0" smtClean="0">
                <a:solidFill>
                  <a:schemeClr val="tx1"/>
                </a:solidFill>
                <a:effectLst/>
                <a:latin typeface="georgia"/>
              </a:rPr>
            </a:br>
            <a:r>
              <a:rPr lang="ru-RU" b="0" i="1" dirty="0">
                <a:solidFill>
                  <a:schemeClr val="tx1"/>
                </a:solidFill>
                <a:effectLst/>
                <a:latin typeface="georgia"/>
              </a:rPr>
              <a:t/>
            </a:r>
            <a:br>
              <a:rPr lang="ru-RU" b="0" i="1" dirty="0">
                <a:solidFill>
                  <a:schemeClr val="tx1"/>
                </a:solidFill>
                <a:effectLst/>
                <a:latin typeface="georgia"/>
              </a:rPr>
            </a:br>
            <a:r>
              <a:rPr lang="ru-RU" b="0" i="1" smtClean="0">
                <a:solidFill>
                  <a:schemeClr val="tx1"/>
                </a:solidFill>
                <a:effectLst/>
                <a:latin typeface="georgia"/>
              </a:rPr>
              <a:t>8 А  класс. </a:t>
            </a:r>
            <a:br>
              <a:rPr lang="ru-RU" b="0" i="1" smtClean="0">
                <a:solidFill>
                  <a:schemeClr val="tx1"/>
                </a:solidFill>
                <a:effectLst/>
                <a:latin typeface="georgia"/>
              </a:rPr>
            </a:br>
            <a:r>
              <a:rPr lang="ru-RU" b="0" i="1" smtClean="0">
                <a:solidFill>
                  <a:schemeClr val="tx1"/>
                </a:solidFill>
                <a:effectLst/>
                <a:latin typeface="georgia"/>
              </a:rPr>
              <a:t>2018 </a:t>
            </a:r>
            <a:r>
              <a:rPr lang="ru-RU" b="0" i="1" dirty="0" smtClean="0">
                <a:solidFill>
                  <a:schemeClr val="tx1"/>
                </a:solidFill>
                <a:effectLst/>
                <a:latin typeface="georgia"/>
              </a:rPr>
              <a:t>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4941888"/>
            <a:ext cx="4600575" cy="746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 i="1"/>
              <a:t>	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188913"/>
            <a:ext cx="7777162" cy="1655762"/>
          </a:xfrm>
        </p:spPr>
        <p:txBody>
          <a:bodyPr/>
          <a:lstStyle/>
          <a:p>
            <a:pPr lvl="4"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Наш организм создан для 120 лет жизни.</a:t>
            </a:r>
            <a:br>
              <a:rPr lang="ru-RU"/>
            </a:br>
            <a:r>
              <a:rPr lang="ru-RU"/>
              <a:t>  Если мы живём меньше, то это вызвано</a:t>
            </a:r>
          </a:p>
          <a:p>
            <a:pPr lvl="4"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не недостатками организма, а тем, </a:t>
            </a:r>
          </a:p>
          <a:p>
            <a:pPr lvl="4"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как мы с ним обращаемся.</a:t>
            </a:r>
          </a:p>
          <a:p>
            <a:pPr lvl="4"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                                                           К. Купер</a:t>
            </a:r>
          </a:p>
        </p:txBody>
      </p:sp>
      <p:pic>
        <p:nvPicPr>
          <p:cNvPr id="129031" name="Picture 7" descr="1191880255_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8075" y="2428875"/>
            <a:ext cx="3927475" cy="3141663"/>
          </a:xfrm>
          <a:noFill/>
          <a:ln w="38100" cap="flat">
            <a:solidFill>
              <a:schemeClr val="folHlink"/>
            </a:solidFill>
            <a:prstDash val="sysDot"/>
          </a:ln>
        </p:spPr>
      </p:pic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755650" y="1844675"/>
            <a:ext cx="374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 rot="-1179942">
            <a:off x="323850" y="2565400"/>
            <a:ext cx="49244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>
                <a:solidFill>
                  <a:srgbClr val="FF3300"/>
                </a:solidFill>
              </a:rPr>
              <a:t>Здоровья всем и долголетия!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90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  <p:bldP spid="129031" grpId="0" build="p" animBg="1"/>
      <p:bldP spid="1290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Спорт-это жизнь!</a:t>
            </a:r>
            <a:endParaRPr lang="ru-RU" sz="4000" dirty="0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dirty="0" smtClean="0"/>
              <a:t>.</a:t>
            </a:r>
            <a:r>
              <a:rPr lang="ru-RU" sz="2800" i="1" dirty="0">
                <a:effectLst/>
              </a:rPr>
              <a:t> </a:t>
            </a:r>
            <a:r>
              <a:rPr lang="ru-RU" sz="2800" i="1" dirty="0" smtClean="0">
                <a:effectLst/>
              </a:rPr>
              <a:t>Быстрее!</a:t>
            </a:r>
          </a:p>
          <a:p>
            <a:endParaRPr lang="ru-RU" sz="2800" i="1" dirty="0">
              <a:effectLst/>
            </a:endParaRPr>
          </a:p>
          <a:p>
            <a:endParaRPr lang="ru-RU" sz="2800" i="1" dirty="0" smtClean="0">
              <a:effectLst/>
            </a:endParaRPr>
          </a:p>
          <a:p>
            <a:r>
              <a:rPr lang="ru-RU" sz="2800" i="1" dirty="0" smtClean="0">
                <a:effectLst/>
              </a:rPr>
              <a:t> Выше!</a:t>
            </a:r>
          </a:p>
          <a:p>
            <a:endParaRPr lang="ru-RU" sz="2800" i="1" dirty="0">
              <a:effectLst/>
            </a:endParaRPr>
          </a:p>
          <a:p>
            <a:endParaRPr lang="ru-RU" sz="2800" i="1" dirty="0" smtClean="0">
              <a:effectLst/>
            </a:endParaRPr>
          </a:p>
          <a:p>
            <a:endParaRPr lang="ru-RU" sz="2800" i="1" dirty="0">
              <a:effectLst/>
            </a:endParaRPr>
          </a:p>
          <a:p>
            <a:r>
              <a:rPr lang="ru-RU" sz="2800" i="1" dirty="0">
                <a:effectLst/>
              </a:rPr>
              <a:t>С</a:t>
            </a:r>
            <a:r>
              <a:rPr lang="ru-RU" sz="2800" i="1" dirty="0" smtClean="0">
                <a:effectLst/>
              </a:rPr>
              <a:t>ильнее</a:t>
            </a:r>
            <a:r>
              <a:rPr lang="ru-RU" sz="2800" i="1" dirty="0">
                <a:effectLst/>
              </a:rPr>
              <a:t>!</a:t>
            </a:r>
            <a:endParaRPr lang="ru-RU" sz="2800" dirty="0">
              <a:effectLst/>
            </a:endParaRPr>
          </a:p>
          <a:p>
            <a:endParaRPr lang="ru-RU" sz="2800" dirty="0"/>
          </a:p>
        </p:txBody>
      </p:sp>
      <p:pic>
        <p:nvPicPr>
          <p:cNvPr id="3077" name="Picture 5" descr="j021911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92950" y="5084763"/>
            <a:ext cx="1524000" cy="1076325"/>
          </a:xfrm>
          <a:noFill/>
          <a:ln/>
        </p:spPr>
      </p:pic>
      <p:pic>
        <p:nvPicPr>
          <p:cNvPr id="3083" name="Picture 11" descr="j020539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380288" y="2997200"/>
            <a:ext cx="1076325" cy="847725"/>
          </a:xfrm>
          <a:noFill/>
          <a:ln/>
        </p:spPr>
      </p:pic>
      <p:pic>
        <p:nvPicPr>
          <p:cNvPr id="3085" name="Picture 13" descr="j02191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235825" y="908050"/>
            <a:ext cx="1304925" cy="895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Природа-кладовая здоровья</a:t>
            </a:r>
            <a:endParaRPr lang="ru-RU" dirty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30650" cy="4191000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>Чтоб </a:t>
            </a:r>
            <a:r>
              <a:rPr lang="ru-RU" sz="2800" dirty="0">
                <a:effectLst/>
              </a:rPr>
              <a:t>на озеро сходить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Летнею порою -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Мы стараемся любить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Спорт — не как герои.</a:t>
            </a:r>
          </a:p>
          <a:p>
            <a:endParaRPr lang="ru-RU" sz="2800" dirty="0"/>
          </a:p>
        </p:txBody>
      </p:sp>
      <p:pic>
        <p:nvPicPr>
          <p:cNvPr id="5124" name="Picture 4" descr="j028278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627784" y="4653136"/>
            <a:ext cx="1804988" cy="2057400"/>
          </a:xfrm>
          <a:noFill/>
          <a:ln/>
        </p:spPr>
      </p:pic>
      <p:pic>
        <p:nvPicPr>
          <p:cNvPr id="3" name="Объект 2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04864"/>
            <a:ext cx="1962150" cy="14668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1466850" cy="1962150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Кросс </a:t>
            </a:r>
            <a:r>
              <a:rPr lang="ru-RU" dirty="0" smtClean="0"/>
              <a:t>России</a:t>
            </a:r>
            <a:endParaRPr lang="ru-RU" dirty="0"/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30650" cy="4191000"/>
          </a:xfrm>
        </p:spPr>
        <p:txBody>
          <a:bodyPr/>
          <a:lstStyle/>
          <a:p>
            <a:r>
              <a:rPr lang="ru-RU" sz="2800" dirty="0"/>
              <a:t>«Если хочешь быть красивым - бегай! Если хочешь быть умным - бегай! Если хочешь быть сильным - бегай!» - говорили древние греки.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4704"/>
            <a:ext cx="3927475" cy="221810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89" y="4951127"/>
            <a:ext cx="3312368" cy="17728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951163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Пауэрлифтинг</a:t>
            </a:r>
            <a:endParaRPr lang="ru-RU" dirty="0"/>
          </a:p>
        </p:txBody>
      </p:sp>
      <p:sp>
        <p:nvSpPr>
          <p:cNvPr id="120839" name="Rectangle 7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/>
              <a:t>Атлеты с </a:t>
            </a:r>
            <a:r>
              <a:rPr lang="ru-RU" sz="2800" dirty="0" err="1" smtClean="0"/>
              <a:t>осанкою</a:t>
            </a:r>
            <a:r>
              <a:rPr lang="ru-RU" sz="2800" dirty="0" smtClean="0"/>
              <a:t> мощных титанов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Выходят спокойно и штангу </a:t>
            </a:r>
            <a:r>
              <a:rPr lang="ru-RU" sz="2800" dirty="0" err="1" smtClean="0"/>
              <a:t>берут,и</a:t>
            </a:r>
            <a:r>
              <a:rPr lang="ru-RU" sz="2800" dirty="0" smtClean="0"/>
              <a:t> сильные </a:t>
            </a:r>
            <a:r>
              <a:rPr lang="ru-RU" sz="2800" dirty="0" err="1" smtClean="0"/>
              <a:t>мукскулы</a:t>
            </a:r>
            <a:r>
              <a:rPr lang="ru-RU" sz="2800" dirty="0" smtClean="0"/>
              <a:t> сих великанов Рывком иль толчком вес большой отожмут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60848"/>
            <a:ext cx="1944216" cy="236568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26528"/>
            <a:ext cx="1944216" cy="224283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здоровья</a:t>
            </a:r>
            <a:endParaRPr lang="ru-RU" dirty="0"/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36650" y="1844675"/>
            <a:ext cx="8007350" cy="187166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Open Sans"/>
              </a:rPr>
              <a:t>Будь спортивным и здоровым!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effectLst/>
                <a:latin typeface="Open Sans"/>
              </a:rPr>
              <a:t>Спортивным быть теперь вновь модно!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02181"/>
            <a:ext cx="2736304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1" y="3362018"/>
            <a:ext cx="3491880" cy="1838988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игры</a:t>
            </a:r>
            <a:endParaRPr lang="ru-RU" dirty="0"/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7475" cy="408890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Мы играем в </a:t>
            </a:r>
            <a:r>
              <a:rPr lang="ru-RU" sz="2800" b="1" dirty="0" err="1" smtClean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баскетбол,И</a:t>
            </a:r>
            <a:r>
              <a:rPr lang="ru-RU" sz="2800" b="1" dirty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футбол</a:t>
            </a:r>
            <a:r>
              <a:rPr lang="ru-RU" sz="2800" b="1" dirty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, и </a:t>
            </a:r>
            <a:r>
              <a:rPr lang="ru-RU" sz="2800" b="1" dirty="0" err="1" smtClean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волейбол.Мы</a:t>
            </a:r>
            <a:r>
              <a:rPr lang="ru-RU" sz="2800" b="1" dirty="0" smtClean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зарядку делаем,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Приседаем, бегаем.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33333"/>
                </a:solidFill>
                <a:effectLst/>
                <a:ea typeface="Times New Roman"/>
                <a:cs typeface="Times New Roman"/>
              </a:rPr>
              <a:t>Очень важен спорт для всех.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33" y="3212976"/>
            <a:ext cx="2692400" cy="20193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2692400" cy="20193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97152"/>
            <a:ext cx="2808312" cy="172819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Зимние забавы</a:t>
            </a:r>
            <a:endParaRPr lang="ru-RU" dirty="0"/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7475" cy="4088904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Georgia"/>
              </a:rPr>
              <a:t>Санки ждут нас всех зимой,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effectLst/>
                <a:latin typeface="Georgia"/>
              </a:rPr>
              <a:t>Солнце, снег искрится.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effectLst/>
                <a:latin typeface="Georgia"/>
              </a:rPr>
              <a:t>Хорошо с горы крутой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effectLst/>
                <a:latin typeface="Georgia"/>
              </a:rPr>
              <a:t>С ветерком скатиться.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528391" cy="38164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013176"/>
            <a:ext cx="2720613" cy="2019300"/>
          </a:xfrm>
        </p:spPr>
      </p:pic>
    </p:spTree>
    <p:extLst>
      <p:ext uri="{BB962C8B-B14F-4D97-AF65-F5344CB8AC3E}">
        <p14:creationId xmlns:p14="http://schemas.microsoft.com/office/powerpoint/2010/main" val="3596487947"/>
      </p:ext>
    </p:extLst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8313" y="260350"/>
            <a:ext cx="8007350" cy="61214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F3300"/>
                </a:solidFill>
              </a:rPr>
              <a:t>8 А –ЗА ЗДОРОВЫЙ ОБРАЗ ЖИЗНИ!</a:t>
            </a:r>
            <a:endParaRPr lang="ru-RU" i="1" dirty="0">
              <a:solidFill>
                <a:srgbClr val="FF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6850136" cy="4680520"/>
          </a:xfrm>
          <a:prstGeom prst="rect">
            <a:avLst/>
          </a:prstGeom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</Template>
  <TotalTime>543</TotalTime>
  <Words>135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Трава</vt:lpstr>
      <vt:lpstr>В здоровом теле – здоровый дух.    8 А  класс.  2018 г.</vt:lpstr>
      <vt:lpstr>Спорт-это жизнь!</vt:lpstr>
      <vt:lpstr>Природа-кладовая здоровья</vt:lpstr>
      <vt:lpstr>Кросс России</vt:lpstr>
      <vt:lpstr>Пауэрлифтинг</vt:lpstr>
      <vt:lpstr>День здоровья</vt:lpstr>
      <vt:lpstr>Спортивные игры</vt:lpstr>
      <vt:lpstr>Зимние забавы</vt:lpstr>
      <vt:lpstr>Презентация PowerPoint</vt:lpstr>
      <vt:lpstr> </vt:lpstr>
    </vt:vector>
  </TitlesOfParts>
  <Company>рцдо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укрепляли здоровье осенью?</dc:title>
  <dc:creator>kirov4</dc:creator>
  <cp:lastModifiedBy>Люба-ПК</cp:lastModifiedBy>
  <cp:revision>47</cp:revision>
  <dcterms:created xsi:type="dcterms:W3CDTF">2007-11-28T11:40:44Z</dcterms:created>
  <dcterms:modified xsi:type="dcterms:W3CDTF">2018-12-02T10:19:42Z</dcterms:modified>
</cp:coreProperties>
</file>